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lvl="0" rtl="0">
              <a:spcBef>
                <a:spcPts val="0"/>
              </a:spcBef>
              <a:buNone/>
            </a:pPr>
            <a:r>
              <a:rPr lang="en" sz="1400">
                <a:solidFill>
                  <a:schemeClr val="dk1"/>
                </a:solidFill>
                <a:latin typeface="Trebuchet MS"/>
                <a:ea typeface="Trebuchet MS"/>
                <a:cs typeface="Trebuchet MS"/>
                <a:sym typeface="Trebuchet MS"/>
              </a:rPr>
              <a:t>/// Playful masking tape illusions </a:t>
            </a:r>
          </a:p>
          <a:p>
            <a:pPr lvl="0" rtl="0">
              <a:spcBef>
                <a:spcPts val="0"/>
              </a:spcBef>
              <a:buClr>
                <a:schemeClr val="dk1"/>
              </a:buClr>
              <a:buFont typeface="Arial"/>
              <a:buNone/>
            </a:pPr>
            <a:r>
              <a:t/>
            </a:r>
            <a:endParaRPr sz="1400">
              <a:solidFill>
                <a:schemeClr val="dk1"/>
              </a:solidFill>
              <a:latin typeface="Trebuchet MS"/>
              <a:ea typeface="Trebuchet MS"/>
              <a:cs typeface="Trebuchet MS"/>
              <a:sym typeface="Trebuchet MS"/>
            </a:endParaRPr>
          </a:p>
          <a:p>
            <a:pPr lvl="0" rtl="0">
              <a:spcBef>
                <a:spcPts val="0"/>
              </a:spcBef>
              <a:buClr>
                <a:srgbClr val="000000"/>
              </a:buClr>
              <a:buSzPct val="100000"/>
              <a:buFont typeface="Arial"/>
              <a:buNone/>
            </a:pPr>
            <a:r>
              <a:rPr lang="en"/>
              <a:t>Other tools: acrylic, flashe, mixed media, canvas, corrugated plastic, wood, magnets. </a:t>
            </a:r>
            <a:r>
              <a:rPr lang="en" sz="1050">
                <a:solidFill>
                  <a:schemeClr val="dk1"/>
                </a:solidFill>
                <a:latin typeface="Helvetica Neue"/>
                <a:ea typeface="Helvetica Neue"/>
                <a:cs typeface="Helvetica Neue"/>
                <a:sym typeface="Helvetica Neue"/>
              </a:rPr>
              <a:t>Using coding and motion software, a sensor picks up the viewer's hand movement on the projected design and, in real time, changes the overall look of the piece.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Helvetica Neue"/>
                <a:ea typeface="Helvetica Neue"/>
                <a:cs typeface="Helvetica Neue"/>
                <a:sym typeface="Helvetica Neue"/>
              </a:rPr>
              <a:t>Large wall sculptures constructed from wood in a bold, bright palette. Paintings that shift foreground and background the longer you look at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Helvetica Neue"/>
                <a:ea typeface="Helvetica Neue"/>
                <a:cs typeface="Helvetica Neue"/>
                <a:sym typeface="Helvetica Neue"/>
              </a:rPr>
              <a:t>Large wall sculptures constructed from wood in a bold, bright palette. Paintings that shift foreground and background the longer you look at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Helvetica Neue"/>
                <a:ea typeface="Helvetica Neue"/>
                <a:cs typeface="Helvetica Neue"/>
                <a:sym typeface="Helvetica Neue"/>
              </a:rPr>
              <a:t>Large wall sculptures constructed from wood in a bold, bright palette. Paintings that shift foreground and background the longer you look at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Helvetica Neue"/>
                <a:ea typeface="Helvetica Neue"/>
                <a:cs typeface="Helvetica Neue"/>
                <a:sym typeface="Helvetica Neue"/>
              </a:rPr>
              <a:t>Large wall sculptures constructed from wood in a bold, bright palette. Paintings that shift foreground and background the longer you look at them.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gif"/><Relationship Id="rId4" Type="http://schemas.openxmlformats.org/officeDocument/2006/relationships/image" Target="../media/image0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jpg"/><Relationship Id="rId4" Type="http://schemas.openxmlformats.org/officeDocument/2006/relationships/image" Target="../media/image06.jpg"/><Relationship Id="rId5"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0.gif"/><Relationship Id="rId4"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idx="1" type="subTitle"/>
          </p:nvPr>
        </p:nvSpPr>
        <p:spPr>
          <a:xfrm>
            <a:off x="685800" y="2039253"/>
            <a:ext cx="7772400" cy="784799"/>
          </a:xfrm>
          <a:prstGeom prst="rect">
            <a:avLst/>
          </a:prstGeom>
        </p:spPr>
        <p:txBody>
          <a:bodyPr anchorCtr="0" anchor="t" bIns="91425" lIns="91425" rIns="91425" tIns="91425">
            <a:noAutofit/>
          </a:bodyPr>
          <a:lstStyle/>
          <a:p>
            <a:pPr rtl="0" algn="l">
              <a:spcBef>
                <a:spcPts val="0"/>
              </a:spcBef>
              <a:buNone/>
            </a:pPr>
            <a:r>
              <a:rPr lang="en">
                <a:solidFill>
                  <a:srgbClr val="000000"/>
                </a:solidFill>
                <a:latin typeface="Trebuchet MS"/>
                <a:ea typeface="Trebuchet MS"/>
                <a:cs typeface="Trebuchet MS"/>
                <a:sym typeface="Trebuchet MS"/>
              </a:rPr>
              <a:t>Aakash Nihalani </a:t>
            </a:r>
          </a:p>
          <a:p>
            <a:pPr lvl="0" algn="l">
              <a:spcBef>
                <a:spcPts val="0"/>
              </a:spcBef>
              <a:buClr>
                <a:schemeClr val="dk1"/>
              </a:buClr>
              <a:buSzPct val="78571"/>
              <a:buFont typeface="Arial"/>
              <a:buNone/>
            </a:pPr>
            <a:r>
              <a:rPr lang="en" sz="1400">
                <a:solidFill>
                  <a:schemeClr val="dk1"/>
                </a:solidFill>
                <a:latin typeface="Trebuchet MS"/>
                <a:ea typeface="Trebuchet MS"/>
                <a:cs typeface="Trebuchet MS"/>
                <a:sym typeface="Trebuchet MS"/>
              </a:rPr>
              <a:t>/// New York- based artist </a:t>
            </a:r>
          </a:p>
        </p:txBody>
      </p:sp>
      <p:sp>
        <p:nvSpPr>
          <p:cNvPr id="31" name="Shape 31"/>
          <p:cNvSpPr txBox="1"/>
          <p:nvPr>
            <p:ph idx="2" type="subTitle"/>
          </p:nvPr>
        </p:nvSpPr>
        <p:spPr>
          <a:xfrm>
            <a:off x="685800"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 Physical Graffiti  ///  Jaskirat, Hanyang and Vicky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subTitle"/>
          </p:nvPr>
        </p:nvSpPr>
        <p:spPr>
          <a:xfrm>
            <a:off x="685800"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 P</a:t>
            </a:r>
            <a:r>
              <a:rPr lang="en" sz="1400">
                <a:latin typeface="Trebuchet MS"/>
                <a:ea typeface="Trebuchet MS"/>
                <a:cs typeface="Trebuchet MS"/>
                <a:sym typeface="Trebuchet MS"/>
              </a:rPr>
              <a:t>rototype III</a:t>
            </a:r>
          </a:p>
        </p:txBody>
      </p:sp>
      <p:pic>
        <p:nvPicPr>
          <p:cNvPr id="91" name="Shape 91"/>
          <p:cNvPicPr preferRelativeResize="0"/>
          <p:nvPr/>
        </p:nvPicPr>
        <p:blipFill>
          <a:blip r:embed="rId3">
            <a:alphaModFix/>
          </a:blip>
          <a:stretch>
            <a:fillRect/>
          </a:stretch>
        </p:blipFill>
        <p:spPr>
          <a:xfrm>
            <a:off x="1872887" y="1053500"/>
            <a:ext cx="5398224" cy="30364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subTitle"/>
          </p:nvPr>
        </p:nvSpPr>
        <p:spPr>
          <a:xfrm>
            <a:off x="685800" y="2039253"/>
            <a:ext cx="7772400" cy="784799"/>
          </a:xfrm>
          <a:prstGeom prst="rect">
            <a:avLst/>
          </a:prstGeom>
        </p:spPr>
        <p:txBody>
          <a:bodyPr anchorCtr="0" anchor="t" bIns="91425" lIns="91425" rIns="91425" tIns="91425">
            <a:noAutofit/>
          </a:bodyPr>
          <a:lstStyle/>
          <a:p>
            <a:pPr lvl="0" rtl="0" algn="l">
              <a:spcBef>
                <a:spcPts val="0"/>
              </a:spcBef>
              <a:buNone/>
            </a:pPr>
            <a:r>
              <a:rPr lang="en">
                <a:solidFill>
                  <a:srgbClr val="000000"/>
                </a:solidFill>
                <a:latin typeface="Trebuchet MS"/>
                <a:ea typeface="Trebuchet MS"/>
                <a:cs typeface="Trebuchet MS"/>
                <a:sym typeface="Trebuchet MS"/>
              </a:rPr>
              <a:t>Aakash Nihalani </a:t>
            </a:r>
          </a:p>
          <a:p>
            <a:pPr lvl="0" rtl="0" algn="l">
              <a:spcBef>
                <a:spcPts val="0"/>
              </a:spcBef>
              <a:buNone/>
            </a:pPr>
            <a:r>
              <a:rPr lang="en" sz="1400">
                <a:solidFill>
                  <a:schemeClr val="dk1"/>
                </a:solidFill>
                <a:latin typeface="Trebuchet MS"/>
                <a:ea typeface="Trebuchet MS"/>
                <a:cs typeface="Trebuchet MS"/>
                <a:sym typeface="Trebuchet MS"/>
              </a:rPr>
              <a:t>/// New York- based artist </a:t>
            </a:r>
          </a:p>
        </p:txBody>
      </p:sp>
      <p:sp>
        <p:nvSpPr>
          <p:cNvPr id="97" name="Shape 97"/>
          <p:cNvSpPr txBox="1"/>
          <p:nvPr>
            <p:ph idx="2" type="subTitle"/>
          </p:nvPr>
        </p:nvSpPr>
        <p:spPr>
          <a:xfrm>
            <a:off x="685800"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View more work: www.eyescreamsunday.com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idx="1" type="subTitle"/>
          </p:nvPr>
        </p:nvSpPr>
        <p:spPr>
          <a:xfrm>
            <a:off x="685800" y="342428"/>
            <a:ext cx="7772400" cy="784799"/>
          </a:xfrm>
          <a:prstGeom prst="rect">
            <a:avLst/>
          </a:prstGeom>
        </p:spPr>
        <p:txBody>
          <a:bodyPr anchorCtr="0" anchor="t" bIns="91425" lIns="91425" rIns="91425" tIns="91425">
            <a:noAutofit/>
          </a:bodyPr>
          <a:lstStyle/>
          <a:p>
            <a:pPr lvl="0" rtl="0" algn="l">
              <a:spcBef>
                <a:spcPts val="0"/>
              </a:spcBef>
              <a:buNone/>
            </a:pPr>
            <a:r>
              <a:rPr lang="en">
                <a:solidFill>
                  <a:srgbClr val="000000"/>
                </a:solidFill>
                <a:latin typeface="Trebuchet MS"/>
                <a:ea typeface="Trebuchet MS"/>
                <a:cs typeface="Trebuchet MS"/>
                <a:sym typeface="Trebuchet MS"/>
              </a:rPr>
              <a:t>Aakash Nihalani </a:t>
            </a:r>
          </a:p>
          <a:p>
            <a:pPr lvl="0" rtl="0" algn="l">
              <a:spcBef>
                <a:spcPts val="0"/>
              </a:spcBef>
              <a:buNone/>
            </a:pPr>
            <a:r>
              <a:rPr lang="en" sz="1400">
                <a:solidFill>
                  <a:schemeClr val="dk1"/>
                </a:solidFill>
                <a:latin typeface="Trebuchet MS"/>
                <a:ea typeface="Trebuchet MS"/>
                <a:cs typeface="Trebuchet MS"/>
                <a:sym typeface="Trebuchet MS"/>
              </a:rPr>
              <a:t>/// About the artist </a:t>
            </a:r>
          </a:p>
        </p:txBody>
      </p:sp>
      <p:sp>
        <p:nvSpPr>
          <p:cNvPr id="37" name="Shape 37"/>
          <p:cNvSpPr txBox="1"/>
          <p:nvPr>
            <p:ph idx="2" type="subTitle"/>
          </p:nvPr>
        </p:nvSpPr>
        <p:spPr>
          <a:xfrm>
            <a:off x="556175" y="1355578"/>
            <a:ext cx="7772400" cy="30746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Base Country: US </a:t>
            </a:r>
          </a:p>
          <a:p>
            <a:pPr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a:p>
            <a:pPr rtl="0" algn="l">
              <a:spcBef>
                <a:spcPts val="0"/>
              </a:spcBef>
              <a:buNone/>
            </a:pPr>
            <a:r>
              <a:rPr lang="en" sz="1400">
                <a:solidFill>
                  <a:schemeClr val="dk1"/>
                </a:solidFill>
                <a:latin typeface="Trebuchet MS"/>
                <a:ea typeface="Trebuchet MS"/>
                <a:cs typeface="Trebuchet MS"/>
                <a:sym typeface="Trebuchet MS"/>
              </a:rPr>
              <a:t>Type of work: Tape, woord, code, canvas … </a:t>
            </a:r>
          </a:p>
          <a:p>
            <a:pPr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a:p>
            <a:pPr rtl="0" algn="l">
              <a:spcBef>
                <a:spcPts val="0"/>
              </a:spcBef>
              <a:buNone/>
            </a:pPr>
            <a:r>
              <a:rPr lang="en" sz="1400">
                <a:solidFill>
                  <a:schemeClr val="dk1"/>
                </a:solidFill>
                <a:latin typeface="Trebuchet MS"/>
                <a:ea typeface="Trebuchet MS"/>
                <a:cs typeface="Trebuchet MS"/>
                <a:sym typeface="Trebuchet MS"/>
              </a:rPr>
              <a:t>Aakash creates geometric shapes with brightly colored tape, from simple illusions of cubes to very complex patterns. Some of the pieces incorporate people or an aspect of the wall into the illusion. </a:t>
            </a:r>
          </a:p>
          <a:p>
            <a:pPr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Clr>
                <a:schemeClr val="dk1"/>
              </a:buClr>
              <a:buSzPct val="78571"/>
              <a:buFont typeface="Arial"/>
              <a:buNone/>
            </a:pPr>
            <a:r>
              <a:rPr lang="en" sz="1400">
                <a:solidFill>
                  <a:schemeClr val="dk1"/>
                </a:solidFill>
                <a:latin typeface="Trebuchet MS"/>
                <a:ea typeface="Trebuchet MS"/>
                <a:cs typeface="Trebuchet MS"/>
                <a:sym typeface="Trebuchet MS"/>
              </a:rPr>
              <a:t>Geometric shapes: he is captivated by the urban architecture of the city: big boxes, filled with smaller boxes, an endless network of cubes.</a:t>
            </a:r>
          </a:p>
          <a:p>
            <a:pPr indent="0" lvl="0" marL="0" rtl="0" algn="l">
              <a:spcBef>
                <a:spcPts val="0"/>
              </a:spcBef>
              <a:buClr>
                <a:schemeClr val="dk1"/>
              </a:buClr>
              <a:buFont typeface="Arial"/>
              <a:buNone/>
            </a:pPr>
            <a:r>
              <a:t/>
            </a:r>
            <a:endParaRPr sz="1400">
              <a:solidFill>
                <a:schemeClr val="dk1"/>
              </a:solidFill>
              <a:latin typeface="Trebuchet MS"/>
              <a:ea typeface="Trebuchet MS"/>
              <a:cs typeface="Trebuchet MS"/>
              <a:sym typeface="Trebuchet MS"/>
            </a:endParaRPr>
          </a:p>
          <a:p>
            <a:pPr lvl="0" rtl="0" algn="l">
              <a:spcBef>
                <a:spcPts val="0"/>
              </a:spcBef>
              <a:buClr>
                <a:schemeClr val="dk1"/>
              </a:buClr>
              <a:buFont typeface="Arial"/>
              <a:buNone/>
            </a:pPr>
            <a:r>
              <a:t/>
            </a:r>
            <a:endParaRPr sz="1400">
              <a:solidFill>
                <a:schemeClr val="dk1"/>
              </a:solidFill>
              <a:latin typeface="Trebuchet MS"/>
              <a:ea typeface="Trebuchet MS"/>
              <a:cs typeface="Trebuchet MS"/>
              <a:sym typeface="Trebuchet MS"/>
            </a:endParaRPr>
          </a:p>
          <a:p>
            <a:pPr lvl="0" rtl="0" algn="l">
              <a:spcBef>
                <a:spcPts val="0"/>
              </a:spcBef>
              <a:buClr>
                <a:schemeClr val="dk1"/>
              </a:buClr>
              <a:buSzPct val="78571"/>
              <a:buFont typeface="Arial"/>
              <a:buNone/>
            </a:pPr>
            <a:r>
              <a:rPr lang="en" sz="1400">
                <a:solidFill>
                  <a:schemeClr val="dk1"/>
                </a:solidFill>
                <a:latin typeface="Trebuchet MS"/>
                <a:ea typeface="Trebuchet MS"/>
                <a:cs typeface="Trebuchet MS"/>
                <a:sym typeface="Trebuchet MS"/>
              </a:rPr>
              <a:t>Color palette: colors and tones from everywhere. Using bright colors allows his work to stand out from the architecture itself (kind of a highlighter) </a:t>
            </a:r>
          </a:p>
          <a:p>
            <a:pPr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Clr>
                <a:schemeClr val="dk1"/>
              </a:buClr>
              <a:buFont typeface="Arial"/>
              <a:buNone/>
            </a:pPr>
            <a:r>
              <a:t/>
            </a:r>
            <a:endParaRPr sz="1400">
              <a:solidFill>
                <a:schemeClr val="dk1"/>
              </a:solidFill>
              <a:latin typeface="Trebuchet MS"/>
              <a:ea typeface="Trebuchet MS"/>
              <a:cs typeface="Trebuchet MS"/>
              <a:sym typeface="Trebuchet MS"/>
            </a:endParaRPr>
          </a:p>
          <a:p>
            <a:pPr rtl="0" algn="l">
              <a:spcBef>
                <a:spcPts val="0"/>
              </a:spcBef>
              <a:buNone/>
            </a:pPr>
            <a:r>
              <a:t/>
            </a:r>
            <a:endParaRPr sz="1400">
              <a:solidFill>
                <a:schemeClr val="dk1"/>
              </a:solidFill>
              <a:latin typeface="Trebuchet MS"/>
              <a:ea typeface="Trebuchet MS"/>
              <a:cs typeface="Trebuchet MS"/>
              <a:sym typeface="Trebuchet MS"/>
            </a:endParaRPr>
          </a:p>
          <a:p>
            <a:pPr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a:p>
            <a:pPr lvl="0" rtl="0" algn="l">
              <a:spcBef>
                <a:spcPts val="0"/>
              </a:spcBef>
              <a:buNone/>
            </a:pPr>
            <a:r>
              <a:t/>
            </a:r>
            <a:endParaRPr sz="140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pic>
        <p:nvPicPr>
          <p:cNvPr id="42" name="Shape 42"/>
          <p:cNvPicPr preferRelativeResize="0"/>
          <p:nvPr/>
        </p:nvPicPr>
        <p:blipFill>
          <a:blip r:embed="rId3">
            <a:alphaModFix/>
          </a:blip>
          <a:stretch>
            <a:fillRect/>
          </a:stretch>
        </p:blipFill>
        <p:spPr>
          <a:xfrm>
            <a:off x="293598" y="417525"/>
            <a:ext cx="3991851" cy="3727900"/>
          </a:xfrm>
          <a:prstGeom prst="rect">
            <a:avLst/>
          </a:prstGeom>
          <a:noFill/>
          <a:ln>
            <a:noFill/>
          </a:ln>
        </p:spPr>
      </p:pic>
      <p:pic>
        <p:nvPicPr>
          <p:cNvPr id="43" name="Shape 43"/>
          <p:cNvPicPr preferRelativeResize="0"/>
          <p:nvPr/>
        </p:nvPicPr>
        <p:blipFill>
          <a:blip r:embed="rId4">
            <a:alphaModFix/>
          </a:blip>
          <a:stretch>
            <a:fillRect/>
          </a:stretch>
        </p:blipFill>
        <p:spPr>
          <a:xfrm>
            <a:off x="3879875" y="417525"/>
            <a:ext cx="4970549" cy="3727900"/>
          </a:xfrm>
          <a:prstGeom prst="rect">
            <a:avLst/>
          </a:prstGeom>
          <a:noFill/>
          <a:ln>
            <a:noFill/>
          </a:ln>
        </p:spPr>
      </p:pic>
      <p:sp>
        <p:nvSpPr>
          <p:cNvPr id="44" name="Shape 44"/>
          <p:cNvSpPr txBox="1"/>
          <p:nvPr>
            <p:ph idx="1" type="subTitle"/>
          </p:nvPr>
        </p:nvSpPr>
        <p:spPr>
          <a:xfrm>
            <a:off x="359625" y="4242750"/>
            <a:ext cx="4157099"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Where The Red Fern Flows </a:t>
            </a:r>
          </a:p>
        </p:txBody>
      </p:sp>
      <p:sp>
        <p:nvSpPr>
          <p:cNvPr id="45" name="Shape 45"/>
          <p:cNvSpPr txBox="1"/>
          <p:nvPr>
            <p:ph idx="2" type="subTitle"/>
          </p:nvPr>
        </p:nvSpPr>
        <p:spPr>
          <a:xfrm>
            <a:off x="4658287" y="4242750"/>
            <a:ext cx="4157099"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Overlap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359625" y="1143500"/>
            <a:ext cx="4665800" cy="2761374"/>
          </a:xfrm>
          <a:prstGeom prst="rect">
            <a:avLst/>
          </a:prstGeom>
          <a:noFill/>
          <a:ln>
            <a:noFill/>
          </a:ln>
        </p:spPr>
      </p:pic>
      <p:pic>
        <p:nvPicPr>
          <p:cNvPr id="51" name="Shape 51"/>
          <p:cNvPicPr preferRelativeResize="0"/>
          <p:nvPr/>
        </p:nvPicPr>
        <p:blipFill>
          <a:blip r:embed="rId4">
            <a:alphaModFix/>
          </a:blip>
          <a:stretch>
            <a:fillRect/>
          </a:stretch>
        </p:blipFill>
        <p:spPr>
          <a:xfrm>
            <a:off x="5166522" y="1143500"/>
            <a:ext cx="3617852" cy="2761374"/>
          </a:xfrm>
          <a:prstGeom prst="rect">
            <a:avLst/>
          </a:prstGeom>
          <a:noFill/>
          <a:ln>
            <a:noFill/>
          </a:ln>
        </p:spPr>
      </p:pic>
      <p:sp>
        <p:nvSpPr>
          <p:cNvPr id="52" name="Shape 52"/>
          <p:cNvSpPr txBox="1"/>
          <p:nvPr>
            <p:ph idx="1" type="subTitle"/>
          </p:nvPr>
        </p:nvSpPr>
        <p:spPr>
          <a:xfrm>
            <a:off x="359625"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New Paintings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pic>
        <p:nvPicPr>
          <p:cNvPr id="57" name="Shape 57"/>
          <p:cNvPicPr preferRelativeResize="0"/>
          <p:nvPr/>
        </p:nvPicPr>
        <p:blipFill>
          <a:blip r:embed="rId3">
            <a:alphaModFix/>
          </a:blip>
          <a:stretch>
            <a:fillRect/>
          </a:stretch>
        </p:blipFill>
        <p:spPr>
          <a:xfrm>
            <a:off x="261375" y="1204862"/>
            <a:ext cx="2278149" cy="2733775"/>
          </a:xfrm>
          <a:prstGeom prst="rect">
            <a:avLst/>
          </a:prstGeom>
          <a:noFill/>
          <a:ln>
            <a:noFill/>
          </a:ln>
        </p:spPr>
      </p:pic>
      <p:pic>
        <p:nvPicPr>
          <p:cNvPr id="58" name="Shape 58"/>
          <p:cNvPicPr preferRelativeResize="0"/>
          <p:nvPr/>
        </p:nvPicPr>
        <p:blipFill>
          <a:blip r:embed="rId4">
            <a:alphaModFix/>
          </a:blip>
          <a:stretch>
            <a:fillRect/>
          </a:stretch>
        </p:blipFill>
        <p:spPr>
          <a:xfrm>
            <a:off x="4508594" y="1204862"/>
            <a:ext cx="4374030" cy="2733775"/>
          </a:xfrm>
          <a:prstGeom prst="rect">
            <a:avLst/>
          </a:prstGeom>
          <a:noFill/>
          <a:ln>
            <a:noFill/>
          </a:ln>
        </p:spPr>
      </p:pic>
      <p:pic>
        <p:nvPicPr>
          <p:cNvPr id="59" name="Shape 59"/>
          <p:cNvPicPr preferRelativeResize="0"/>
          <p:nvPr/>
        </p:nvPicPr>
        <p:blipFill>
          <a:blip r:embed="rId5">
            <a:alphaModFix/>
          </a:blip>
          <a:stretch>
            <a:fillRect/>
          </a:stretch>
        </p:blipFill>
        <p:spPr>
          <a:xfrm>
            <a:off x="2463325" y="1204862"/>
            <a:ext cx="2045269" cy="2733775"/>
          </a:xfrm>
          <a:prstGeom prst="rect">
            <a:avLst/>
          </a:prstGeom>
          <a:noFill/>
          <a:ln>
            <a:noFill/>
          </a:ln>
        </p:spPr>
      </p:pic>
      <p:sp>
        <p:nvSpPr>
          <p:cNvPr id="60" name="Shape 60"/>
          <p:cNvSpPr txBox="1"/>
          <p:nvPr>
            <p:ph idx="1" type="subTitle"/>
          </p:nvPr>
        </p:nvSpPr>
        <p:spPr>
          <a:xfrm>
            <a:off x="359625"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Landlines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4658312" y="1390812"/>
            <a:ext cx="4157049" cy="2333150"/>
          </a:xfrm>
          <a:prstGeom prst="rect">
            <a:avLst/>
          </a:prstGeom>
          <a:noFill/>
          <a:ln>
            <a:noFill/>
          </a:ln>
        </p:spPr>
      </p:pic>
      <p:pic>
        <p:nvPicPr>
          <p:cNvPr id="66" name="Shape 66"/>
          <p:cNvPicPr preferRelativeResize="0"/>
          <p:nvPr/>
        </p:nvPicPr>
        <p:blipFill rotWithShape="1">
          <a:blip r:embed="rId4">
            <a:alphaModFix/>
          </a:blip>
          <a:srcRect b="26232" l="0" r="0" t="16948"/>
          <a:stretch/>
        </p:blipFill>
        <p:spPr>
          <a:xfrm>
            <a:off x="328637" y="1390812"/>
            <a:ext cx="4157049" cy="2361864"/>
          </a:xfrm>
          <a:prstGeom prst="rect">
            <a:avLst/>
          </a:prstGeom>
          <a:noFill/>
          <a:ln>
            <a:noFill/>
          </a:ln>
        </p:spPr>
      </p:pic>
      <p:sp>
        <p:nvSpPr>
          <p:cNvPr id="67" name="Shape 67"/>
          <p:cNvSpPr txBox="1"/>
          <p:nvPr>
            <p:ph idx="1" type="subTitle"/>
          </p:nvPr>
        </p:nvSpPr>
        <p:spPr>
          <a:xfrm>
            <a:off x="359625" y="4242750"/>
            <a:ext cx="4157099"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Courtyard </a:t>
            </a:r>
          </a:p>
        </p:txBody>
      </p:sp>
      <p:sp>
        <p:nvSpPr>
          <p:cNvPr id="68" name="Shape 68"/>
          <p:cNvSpPr txBox="1"/>
          <p:nvPr>
            <p:ph idx="2" type="subTitle"/>
          </p:nvPr>
        </p:nvSpPr>
        <p:spPr>
          <a:xfrm>
            <a:off x="4658287" y="4242750"/>
            <a:ext cx="4157099"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Armslength</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idx="1" type="subTitle"/>
          </p:nvPr>
        </p:nvSpPr>
        <p:spPr>
          <a:xfrm>
            <a:off x="685800"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 P</a:t>
            </a:r>
            <a:r>
              <a:rPr lang="en" sz="1400">
                <a:latin typeface="Trebuchet MS"/>
                <a:ea typeface="Trebuchet MS"/>
                <a:cs typeface="Trebuchet MS"/>
                <a:sym typeface="Trebuchet MS"/>
              </a:rPr>
              <a:t>rototype I</a:t>
            </a:r>
          </a:p>
        </p:txBody>
      </p:sp>
      <p:pic>
        <p:nvPicPr>
          <p:cNvPr id="74" name="Shape 74"/>
          <p:cNvPicPr preferRelativeResize="0"/>
          <p:nvPr/>
        </p:nvPicPr>
        <p:blipFill>
          <a:blip r:embed="rId3">
            <a:alphaModFix/>
          </a:blip>
          <a:stretch>
            <a:fillRect/>
          </a:stretch>
        </p:blipFill>
        <p:spPr>
          <a:xfrm>
            <a:off x="2643175" y="0"/>
            <a:ext cx="3857625" cy="5143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2669150" y="0"/>
            <a:ext cx="3805711" cy="5177598"/>
          </a:xfrm>
          <a:prstGeom prst="rect">
            <a:avLst/>
          </a:prstGeom>
          <a:noFill/>
          <a:ln>
            <a:noFill/>
          </a:ln>
        </p:spPr>
      </p:pic>
      <p:sp>
        <p:nvSpPr>
          <p:cNvPr id="80" name="Shape 80"/>
          <p:cNvSpPr txBox="1"/>
          <p:nvPr>
            <p:ph idx="1" type="subTitle"/>
          </p:nvPr>
        </p:nvSpPr>
        <p:spPr>
          <a:xfrm>
            <a:off x="685800" y="4242753"/>
            <a:ext cx="7772400" cy="784799"/>
          </a:xfrm>
          <a:prstGeom prst="rect">
            <a:avLst/>
          </a:prstGeom>
        </p:spPr>
        <p:txBody>
          <a:bodyPr anchorCtr="0" anchor="t" bIns="91425" lIns="91425" rIns="91425" tIns="91425">
            <a:noAutofit/>
          </a:bodyPr>
          <a:lstStyle/>
          <a:p>
            <a:pPr lvl="0" rtl="0" algn="l">
              <a:spcBef>
                <a:spcPts val="0"/>
              </a:spcBef>
              <a:buNone/>
            </a:pPr>
            <a:r>
              <a:rPr lang="en" sz="1400">
                <a:solidFill>
                  <a:schemeClr val="dk1"/>
                </a:solidFill>
                <a:latin typeface="Trebuchet MS"/>
                <a:ea typeface="Trebuchet MS"/>
                <a:cs typeface="Trebuchet MS"/>
                <a:sym typeface="Trebuchet MS"/>
              </a:rPr>
              <a:t>/// P</a:t>
            </a:r>
            <a:r>
              <a:rPr lang="en" sz="1400">
                <a:latin typeface="Trebuchet MS"/>
                <a:ea typeface="Trebuchet MS"/>
                <a:cs typeface="Trebuchet MS"/>
                <a:sym typeface="Trebuchet MS"/>
              </a:rPr>
              <a:t>rototype II</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2845997" y="0"/>
            <a:ext cx="3452003"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