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8" r:id="rId4"/>
    <p:sldId id="267" r:id="rId5"/>
    <p:sldId id="266" r:id="rId6"/>
    <p:sldId id="261" r:id="rId7"/>
    <p:sldId id="263" r:id="rId8"/>
    <p:sldId id="264" r:id="rId9"/>
    <p:sldId id="269" r:id="rId10"/>
    <p:sldId id="262" r:id="rId11"/>
    <p:sldId id="260" r:id="rId12"/>
    <p:sldId id="257" r:id="rId13"/>
    <p:sldId id="258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308B-2AFE-704C-A7F1-B3C59526158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B51C-3F27-B94A-8847-B8DA157F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4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308B-2AFE-704C-A7F1-B3C59526158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B51C-3F27-B94A-8847-B8DA157F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1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308B-2AFE-704C-A7F1-B3C59526158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B51C-3F27-B94A-8847-B8DA157F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2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308B-2AFE-704C-A7F1-B3C59526158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B51C-3F27-B94A-8847-B8DA157F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4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308B-2AFE-704C-A7F1-B3C59526158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B51C-3F27-B94A-8847-B8DA157F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9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308B-2AFE-704C-A7F1-B3C59526158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B51C-3F27-B94A-8847-B8DA157F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61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308B-2AFE-704C-A7F1-B3C59526158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B51C-3F27-B94A-8847-B8DA157F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0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308B-2AFE-704C-A7F1-B3C59526158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B51C-3F27-B94A-8847-B8DA157F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308B-2AFE-704C-A7F1-B3C59526158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B51C-3F27-B94A-8847-B8DA157F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9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308B-2AFE-704C-A7F1-B3C59526158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B51C-3F27-B94A-8847-B8DA157F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5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308B-2AFE-704C-A7F1-B3C59526158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DB51C-3F27-B94A-8847-B8DA157F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B308B-2AFE-704C-A7F1-B3C595261582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DB51C-3F27-B94A-8847-B8DA157F2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2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8231" y="-16075"/>
            <a:ext cx="9340948" cy="6992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nthony-Howes-Hypnotic-Wind-Powered-Kinetic-Light-Sculptu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400"/>
            <a:ext cx="5913040" cy="55619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23390" y="530897"/>
            <a:ext cx="30693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Metaphors we can look into can be religious intangibility of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Technology in movement?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Similar to your </a:t>
            </a:r>
            <a:r>
              <a:rPr lang="en-US" dirty="0" err="1" smtClean="0">
                <a:solidFill>
                  <a:schemeClr val="bg1"/>
                </a:solidFill>
              </a:rPr>
              <a:t>technsi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project, I think the fact we believe in a data, cloud, tech entity, it’s almost like the symbolism of religious sculptures back in the day..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murug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90" y="3756197"/>
            <a:ext cx="2121858" cy="26678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83937" y="6424071"/>
            <a:ext cx="3722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Murugan</a:t>
            </a:r>
            <a:r>
              <a:rPr lang="en-US" dirty="0" smtClean="0">
                <a:solidFill>
                  <a:srgbClr val="FFFFFF"/>
                </a:solidFill>
              </a:rPr>
              <a:t>, the commander of all gods,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391" y="145068"/>
            <a:ext cx="2061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IDEA THEME 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33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8231" y="-16075"/>
            <a:ext cx="9340948" cy="6992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ightForm-_ECAL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05" y="-16075"/>
            <a:ext cx="5976734" cy="3966378"/>
          </a:xfrm>
          <a:prstGeom prst="rect">
            <a:avLst/>
          </a:prstGeom>
        </p:spPr>
      </p:pic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4476"/>
            <a:ext cx="5643154" cy="31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0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8231" y="-16075"/>
            <a:ext cx="9340948" cy="6992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6395035_enigma-a-steampunk-themed-cafe-filled-with_1e10267b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695650"/>
            <a:ext cx="81280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65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8231" y="-16075"/>
            <a:ext cx="9340948" cy="6992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f74379790a2880d231ee18e45c8b1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8177" y="1005749"/>
            <a:ext cx="5650358" cy="4668728"/>
          </a:xfrm>
          <a:prstGeom prst="rect">
            <a:avLst/>
          </a:prstGeom>
        </p:spPr>
      </p:pic>
      <p:pic>
        <p:nvPicPr>
          <p:cNvPr id="5" name="Picture 4" descr="Casye-Milbrand-CityHeart1-537x4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245" y="1005749"/>
            <a:ext cx="6303875" cy="471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6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8231" y="-16075"/>
            <a:ext cx="9340948" cy="6992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f5dc07f7e977ca5d1290bbff6f6e9f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3" y="218650"/>
            <a:ext cx="81153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3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8231" y="-16075"/>
            <a:ext cx="9340948" cy="6992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670818-slide-2011-what-might-b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0" y="691225"/>
            <a:ext cx="7786894" cy="53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4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8231" y="-16075"/>
            <a:ext cx="9340948" cy="6992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orean-old-window-frame-symbol-sets-traditional-pattern-pattern-design-3908448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1"/>
          <a:stretch/>
        </p:blipFill>
        <p:spPr>
          <a:xfrm>
            <a:off x="-48231" y="0"/>
            <a:ext cx="3018971" cy="2936196"/>
          </a:xfrm>
          <a:prstGeom prst="rect">
            <a:avLst/>
          </a:prstGeom>
        </p:spPr>
      </p:pic>
      <p:pic>
        <p:nvPicPr>
          <p:cNvPr id="6" name="Picture 5" descr="611hIVZvXoL._SX258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32" y="2936196"/>
            <a:ext cx="3018971" cy="4005942"/>
          </a:xfrm>
          <a:prstGeom prst="rect">
            <a:avLst/>
          </a:prstGeom>
        </p:spPr>
      </p:pic>
      <p:pic>
        <p:nvPicPr>
          <p:cNvPr id="7" name="Picture 6" descr="can-stock-photo_csp1532773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09" y="428883"/>
            <a:ext cx="3810000" cy="5969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30935" y="530897"/>
            <a:ext cx="2061782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Along the lines of movement and geometry: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Korean </a:t>
            </a:r>
            <a:r>
              <a:rPr lang="en-US" dirty="0" err="1" smtClean="0">
                <a:solidFill>
                  <a:schemeClr val="bg1"/>
                </a:solidFill>
              </a:rPr>
              <a:t>traditinoal</a:t>
            </a:r>
            <a:r>
              <a:rPr lang="en-US" dirty="0" smtClean="0">
                <a:solidFill>
                  <a:schemeClr val="bg1"/>
                </a:solidFill>
              </a:rPr>
              <a:t> patterns are very </a:t>
            </a:r>
            <a:r>
              <a:rPr lang="en-US" dirty="0" err="1" smtClean="0">
                <a:solidFill>
                  <a:schemeClr val="bg1"/>
                </a:solidFill>
              </a:rPr>
              <a:t>geomteric</a:t>
            </a:r>
            <a:r>
              <a:rPr lang="en-US" dirty="0" smtClean="0">
                <a:solidFill>
                  <a:schemeClr val="bg1"/>
                </a:solidFill>
              </a:rPr>
              <a:t> and mostly </a:t>
            </a:r>
            <a:r>
              <a:rPr lang="en-US" dirty="0" err="1" smtClean="0">
                <a:solidFill>
                  <a:schemeClr val="bg1"/>
                </a:solidFill>
              </a:rPr>
              <a:t>ciruluar</a:t>
            </a:r>
            <a:r>
              <a:rPr lang="en-US" dirty="0" smtClean="0">
                <a:solidFill>
                  <a:schemeClr val="bg1"/>
                </a:solidFill>
              </a:rPr>
              <a:t> in design. They have distinct colors of green, red, blue, and yellow always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They were always used for buildings and gateways to a kingdom or </a:t>
            </a:r>
            <a:r>
              <a:rPr lang="en-US" dirty="0" err="1" smtClean="0">
                <a:solidFill>
                  <a:schemeClr val="bg1"/>
                </a:solidFill>
              </a:rPr>
              <a:t>reglious</a:t>
            </a:r>
            <a:r>
              <a:rPr lang="en-US" dirty="0" smtClean="0">
                <a:solidFill>
                  <a:schemeClr val="bg1"/>
                </a:solidFill>
              </a:rPr>
              <a:t> place.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6509" y="72655"/>
            <a:ext cx="2061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IDEA THEME 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1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8231" y="-16075"/>
            <a:ext cx="9340948" cy="6992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G_37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747" y="115669"/>
            <a:ext cx="6934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http://45symbols.com/publication/?</a:t>
            </a:r>
            <a:r>
              <a:rPr lang="en-US" dirty="0" err="1" smtClean="0">
                <a:solidFill>
                  <a:srgbClr val="FFFFFF"/>
                </a:solidFill>
              </a:rPr>
              <a:t>page_id</a:t>
            </a:r>
            <a:r>
              <a:rPr lang="en-US" dirty="0" smtClean="0">
                <a:solidFill>
                  <a:srgbClr val="FFFFFF"/>
                </a:solidFill>
              </a:rPr>
              <a:t>=1414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7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8231" y="-16075"/>
            <a:ext cx="9340948" cy="6992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G_37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099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5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8231" y="-16075"/>
            <a:ext cx="9340948" cy="6992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G_51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8231" y="-16075"/>
            <a:ext cx="9340948" cy="6992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08209262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125"/>
            <a:ext cx="4524895" cy="5497653"/>
          </a:xfrm>
          <a:prstGeom prst="rect">
            <a:avLst/>
          </a:prstGeom>
        </p:spPr>
      </p:pic>
      <p:pic>
        <p:nvPicPr>
          <p:cNvPr id="5" name="Picture 4" descr="a-lifetime-of-sculptures-play-with-light-and-shadow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95" y="1527126"/>
            <a:ext cx="4572000" cy="3429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7429" y="257321"/>
            <a:ext cx="2061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IDEA THEME 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8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8231" y="-16075"/>
            <a:ext cx="9340948" cy="6992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0821392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2" y="248626"/>
            <a:ext cx="8913788" cy="625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0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8231" y="-16075"/>
            <a:ext cx="9340948" cy="6992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50402115236-sculpture-light-shadow-hex-super-1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69" y="2846203"/>
            <a:ext cx="7339877" cy="4130349"/>
          </a:xfrm>
          <a:prstGeom prst="rect">
            <a:avLst/>
          </a:prstGeom>
        </p:spPr>
      </p:pic>
      <p:pic>
        <p:nvPicPr>
          <p:cNvPr id="8" name="Picture 7" descr="150402115234-sculpture-light-shadow-square-super-1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77" y="0"/>
            <a:ext cx="4983581" cy="28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79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8231" y="-16075"/>
            <a:ext cx="9340948" cy="6992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35359" y="2791019"/>
            <a:ext cx="2061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Other inspiration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5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131</Words>
  <Application>Microsoft Macintosh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Grace Jun</dc:creator>
  <cp:keywords/>
  <dc:description/>
  <cp:lastModifiedBy>Grace Jun</cp:lastModifiedBy>
  <cp:revision>3</cp:revision>
  <dcterms:created xsi:type="dcterms:W3CDTF">2015-12-01T02:47:50Z</dcterms:created>
  <dcterms:modified xsi:type="dcterms:W3CDTF">2015-12-01T03:10:17Z</dcterms:modified>
  <cp:category/>
</cp:coreProperties>
</file>